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974" r:id="rId1"/>
  </p:sldMasterIdLst>
  <p:sldIdLst>
    <p:sldId id="257" r:id="rId2"/>
  </p:sldIdLst>
  <p:sldSz cx="10691813" cy="15119350"/>
  <p:notesSz cx="6858000" cy="9144000"/>
  <p:embeddedFontLst>
    <p:embeddedFont>
      <p:font typeface="Calibri Light" panose="020F0302020204030204" pitchFamily="34" charset="0"/>
      <p:regular r:id="rId3"/>
      <p:italic r:id="rId4"/>
    </p:embeddedFont>
    <p:embeddedFont>
      <p:font typeface="Calibri" panose="020F0502020204030204" pitchFamily="34" charset="0"/>
      <p:regular r:id="rId5"/>
      <p:bold r:id="rId6"/>
      <p:italic r:id="rId7"/>
      <p:boldItalic r:id="rId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>
      <p:cViewPr varScale="1">
        <p:scale>
          <a:sx n="35" d="100"/>
          <a:sy n="35" d="100"/>
        </p:scale>
        <p:origin x="192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theme" Target="theme/theme1.xml"/><Relationship Id="rId5" Type="http://schemas.openxmlformats.org/officeDocument/2006/relationships/font" Target="fonts/font3.fntdata"/><Relationship Id="rId10" Type="http://schemas.openxmlformats.org/officeDocument/2006/relationships/viewProps" Target="viewProps.xml"/><Relationship Id="rId4" Type="http://schemas.openxmlformats.org/officeDocument/2006/relationships/font" Target="fonts/font2.fntdata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336477" y="2474395"/>
            <a:ext cx="8018860" cy="5263774"/>
          </a:xfrm>
        </p:spPr>
        <p:txBody>
          <a:bodyPr anchor="b"/>
          <a:lstStyle>
            <a:lvl1pPr algn="ctr">
              <a:defRPr sz="5262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105"/>
            </a:lvl1pPr>
            <a:lvl2pPr marL="400964" indent="0" algn="ctr">
              <a:buNone/>
              <a:defRPr sz="1754"/>
            </a:lvl2pPr>
            <a:lvl3pPr marL="801929" indent="0" algn="ctr">
              <a:buNone/>
              <a:defRPr sz="1579"/>
            </a:lvl3pPr>
            <a:lvl4pPr marL="1202893" indent="0" algn="ctr">
              <a:buNone/>
              <a:defRPr sz="1403"/>
            </a:lvl4pPr>
            <a:lvl5pPr marL="1603858" indent="0" algn="ctr">
              <a:buNone/>
              <a:defRPr sz="1403"/>
            </a:lvl5pPr>
            <a:lvl6pPr marL="2004822" indent="0" algn="ctr">
              <a:buNone/>
              <a:defRPr sz="1403"/>
            </a:lvl6pPr>
            <a:lvl7pPr marL="2405786" indent="0" algn="ctr">
              <a:buNone/>
              <a:defRPr sz="1403"/>
            </a:lvl7pPr>
            <a:lvl8pPr marL="2806751" indent="0" algn="ctr">
              <a:buNone/>
              <a:defRPr sz="1403"/>
            </a:lvl8pPr>
            <a:lvl9pPr marL="3207715" indent="0" algn="ctr">
              <a:buNone/>
              <a:defRPr sz="1403"/>
            </a:lvl9pPr>
          </a:lstStyle>
          <a:p>
            <a:r>
              <a:rPr lang="fr-FR" smtClean="0"/>
              <a:t>Modifier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E0097-7463-46E1-8B83-6BB4D41522F0}" type="datetimeFigureOut">
              <a:rPr lang="fr-FR" smtClean="0"/>
              <a:t>23/09/2021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7985C-A651-4F14-B954-4C4153DD73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2604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E0097-7463-46E1-8B83-6BB4D41522F0}" type="datetimeFigureOut">
              <a:rPr lang="fr-FR" smtClean="0"/>
              <a:t>23/09/2021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7985C-A651-4F14-B954-4C4153DD73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8509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735062" y="804966"/>
            <a:ext cx="6782619" cy="12812950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E0097-7463-46E1-8B83-6BB4D41522F0}" type="datetimeFigureOut">
              <a:rPr lang="fr-FR" smtClean="0"/>
              <a:t>23/09/2021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7985C-A651-4F14-B954-4C4153DD73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5960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E0097-7463-46E1-8B83-6BB4D41522F0}" type="datetimeFigureOut">
              <a:rPr lang="fr-FR" smtClean="0"/>
              <a:t>23/09/2021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7985C-A651-4F14-B954-4C4153DD73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8370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9493" y="3769340"/>
            <a:ext cx="9221689" cy="6289229"/>
          </a:xfrm>
        </p:spPr>
        <p:txBody>
          <a:bodyPr anchor="b"/>
          <a:lstStyle>
            <a:lvl1pPr>
              <a:defRPr sz="5262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9493" y="10118067"/>
            <a:ext cx="9221689" cy="3307357"/>
          </a:xfrm>
        </p:spPr>
        <p:txBody>
          <a:bodyPr/>
          <a:lstStyle>
            <a:lvl1pPr marL="0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1pPr>
            <a:lvl2pPr marL="400964" indent="0">
              <a:buNone/>
              <a:defRPr sz="1754">
                <a:solidFill>
                  <a:schemeClr val="tx1">
                    <a:tint val="75000"/>
                  </a:schemeClr>
                </a:solidFill>
              </a:defRPr>
            </a:lvl2pPr>
            <a:lvl3pPr marL="801929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3pPr>
            <a:lvl4pPr marL="1202893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4pPr>
            <a:lvl5pPr marL="1603858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5pPr>
            <a:lvl6pPr marL="2004822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6pPr>
            <a:lvl7pPr marL="2405786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7pPr>
            <a:lvl8pPr marL="280675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8pPr>
            <a:lvl9pPr marL="3207715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E0097-7463-46E1-8B83-6BB4D41522F0}" type="datetimeFigureOut">
              <a:rPr lang="fr-FR" smtClean="0"/>
              <a:t>23/09/2021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7985C-A651-4F14-B954-4C4153DD73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1132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E0097-7463-46E1-8B83-6BB4D41522F0}" type="datetimeFigureOut">
              <a:rPr lang="fr-FR" smtClean="0"/>
              <a:t>23/09/2021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7985C-A651-4F14-B954-4C4153DD73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7373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36455" y="804967"/>
            <a:ext cx="9221689" cy="292237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36455" y="3706342"/>
            <a:ext cx="4523138" cy="1816421"/>
          </a:xfrm>
        </p:spPr>
        <p:txBody>
          <a:bodyPr anchor="b"/>
          <a:lstStyle>
            <a:lvl1pPr marL="0" indent="0">
              <a:buNone/>
              <a:defRPr sz="2105" b="1"/>
            </a:lvl1pPr>
            <a:lvl2pPr marL="400964" indent="0">
              <a:buNone/>
              <a:defRPr sz="1754" b="1"/>
            </a:lvl2pPr>
            <a:lvl3pPr marL="801929" indent="0">
              <a:buNone/>
              <a:defRPr sz="1579" b="1"/>
            </a:lvl3pPr>
            <a:lvl4pPr marL="1202893" indent="0">
              <a:buNone/>
              <a:defRPr sz="1403" b="1"/>
            </a:lvl4pPr>
            <a:lvl5pPr marL="1603858" indent="0">
              <a:buNone/>
              <a:defRPr sz="1403" b="1"/>
            </a:lvl5pPr>
            <a:lvl6pPr marL="2004822" indent="0">
              <a:buNone/>
              <a:defRPr sz="1403" b="1"/>
            </a:lvl6pPr>
            <a:lvl7pPr marL="2405786" indent="0">
              <a:buNone/>
              <a:defRPr sz="1403" b="1"/>
            </a:lvl7pPr>
            <a:lvl8pPr marL="2806751" indent="0">
              <a:buNone/>
              <a:defRPr sz="1403" b="1"/>
            </a:lvl8pPr>
            <a:lvl9pPr marL="3207715" indent="0">
              <a:buNone/>
              <a:defRPr sz="1403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736455" y="5522763"/>
            <a:ext cx="4523138" cy="8123152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412730" y="3706342"/>
            <a:ext cx="4545413" cy="1816421"/>
          </a:xfrm>
        </p:spPr>
        <p:txBody>
          <a:bodyPr anchor="b"/>
          <a:lstStyle>
            <a:lvl1pPr marL="0" indent="0">
              <a:buNone/>
              <a:defRPr sz="2105" b="1"/>
            </a:lvl1pPr>
            <a:lvl2pPr marL="400964" indent="0">
              <a:buNone/>
              <a:defRPr sz="1754" b="1"/>
            </a:lvl2pPr>
            <a:lvl3pPr marL="801929" indent="0">
              <a:buNone/>
              <a:defRPr sz="1579" b="1"/>
            </a:lvl3pPr>
            <a:lvl4pPr marL="1202893" indent="0">
              <a:buNone/>
              <a:defRPr sz="1403" b="1"/>
            </a:lvl4pPr>
            <a:lvl5pPr marL="1603858" indent="0">
              <a:buNone/>
              <a:defRPr sz="1403" b="1"/>
            </a:lvl5pPr>
            <a:lvl6pPr marL="2004822" indent="0">
              <a:buNone/>
              <a:defRPr sz="1403" b="1"/>
            </a:lvl6pPr>
            <a:lvl7pPr marL="2405786" indent="0">
              <a:buNone/>
              <a:defRPr sz="1403" b="1"/>
            </a:lvl7pPr>
            <a:lvl8pPr marL="2806751" indent="0">
              <a:buNone/>
              <a:defRPr sz="1403" b="1"/>
            </a:lvl8pPr>
            <a:lvl9pPr marL="3207715" indent="0">
              <a:buNone/>
              <a:defRPr sz="1403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412730" y="5522763"/>
            <a:ext cx="4545413" cy="8123152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E0097-7463-46E1-8B83-6BB4D41522F0}" type="datetimeFigureOut">
              <a:rPr lang="fr-FR" smtClean="0"/>
              <a:t>23/09/2021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7985C-A651-4F14-B954-4C4153DD73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5885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E0097-7463-46E1-8B83-6BB4D41522F0}" type="datetimeFigureOut">
              <a:rPr lang="fr-FR" smtClean="0"/>
              <a:t>23/09/2021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7985C-A651-4F14-B954-4C4153DD73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9265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E0097-7463-46E1-8B83-6BB4D41522F0}" type="datetimeFigureOut">
              <a:rPr lang="fr-FR" smtClean="0"/>
              <a:t>23/09/2021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7985C-A651-4F14-B954-4C4153DD73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7482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2806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45413" y="2176908"/>
            <a:ext cx="5412730" cy="10744538"/>
          </a:xfrm>
        </p:spPr>
        <p:txBody>
          <a:bodyPr/>
          <a:lstStyle>
            <a:lvl1pPr>
              <a:defRPr sz="2806"/>
            </a:lvl1pPr>
            <a:lvl2pPr>
              <a:defRPr sz="2456"/>
            </a:lvl2pPr>
            <a:lvl3pPr>
              <a:defRPr sz="2105"/>
            </a:lvl3pPr>
            <a:lvl4pPr>
              <a:defRPr sz="1754"/>
            </a:lvl4pPr>
            <a:lvl5pPr>
              <a:defRPr sz="1754"/>
            </a:lvl5pPr>
            <a:lvl6pPr>
              <a:defRPr sz="1754"/>
            </a:lvl6pPr>
            <a:lvl7pPr>
              <a:defRPr sz="1754"/>
            </a:lvl7pPr>
            <a:lvl8pPr>
              <a:defRPr sz="1754"/>
            </a:lvl8pPr>
            <a:lvl9pPr>
              <a:defRPr sz="1754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403"/>
            </a:lvl1pPr>
            <a:lvl2pPr marL="400964" indent="0">
              <a:buNone/>
              <a:defRPr sz="1228"/>
            </a:lvl2pPr>
            <a:lvl3pPr marL="801929" indent="0">
              <a:buNone/>
              <a:defRPr sz="1052"/>
            </a:lvl3pPr>
            <a:lvl4pPr marL="1202893" indent="0">
              <a:buNone/>
              <a:defRPr sz="877"/>
            </a:lvl4pPr>
            <a:lvl5pPr marL="1603858" indent="0">
              <a:buNone/>
              <a:defRPr sz="877"/>
            </a:lvl5pPr>
            <a:lvl6pPr marL="2004822" indent="0">
              <a:buNone/>
              <a:defRPr sz="877"/>
            </a:lvl6pPr>
            <a:lvl7pPr marL="2405786" indent="0">
              <a:buNone/>
              <a:defRPr sz="877"/>
            </a:lvl7pPr>
            <a:lvl8pPr marL="2806751" indent="0">
              <a:buNone/>
              <a:defRPr sz="877"/>
            </a:lvl8pPr>
            <a:lvl9pPr marL="3207715" indent="0">
              <a:buNone/>
              <a:defRPr sz="877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E0097-7463-46E1-8B83-6BB4D41522F0}" type="datetimeFigureOut">
              <a:rPr lang="fr-FR" smtClean="0"/>
              <a:t>23/09/2021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7985C-A651-4F14-B954-4C4153DD73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1252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2806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545413" y="2176908"/>
            <a:ext cx="5412730" cy="10744538"/>
          </a:xfrm>
        </p:spPr>
        <p:txBody>
          <a:bodyPr/>
          <a:lstStyle>
            <a:lvl1pPr marL="0" indent="0">
              <a:buNone/>
              <a:defRPr sz="2806"/>
            </a:lvl1pPr>
            <a:lvl2pPr marL="400964" indent="0">
              <a:buNone/>
              <a:defRPr sz="2456"/>
            </a:lvl2pPr>
            <a:lvl3pPr marL="801929" indent="0">
              <a:buNone/>
              <a:defRPr sz="2105"/>
            </a:lvl3pPr>
            <a:lvl4pPr marL="1202893" indent="0">
              <a:buNone/>
              <a:defRPr sz="1754"/>
            </a:lvl4pPr>
            <a:lvl5pPr marL="1603858" indent="0">
              <a:buNone/>
              <a:defRPr sz="1754"/>
            </a:lvl5pPr>
            <a:lvl6pPr marL="2004822" indent="0">
              <a:buNone/>
              <a:defRPr sz="1754"/>
            </a:lvl6pPr>
            <a:lvl7pPr marL="2405786" indent="0">
              <a:buNone/>
              <a:defRPr sz="1754"/>
            </a:lvl7pPr>
            <a:lvl8pPr marL="2806751" indent="0">
              <a:buNone/>
              <a:defRPr sz="1754"/>
            </a:lvl8pPr>
            <a:lvl9pPr marL="3207715" indent="0">
              <a:buNone/>
              <a:defRPr sz="1754"/>
            </a:lvl9pPr>
          </a:lstStyle>
          <a:p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403"/>
            </a:lvl1pPr>
            <a:lvl2pPr marL="400964" indent="0">
              <a:buNone/>
              <a:defRPr sz="1228"/>
            </a:lvl2pPr>
            <a:lvl3pPr marL="801929" indent="0">
              <a:buNone/>
              <a:defRPr sz="1052"/>
            </a:lvl3pPr>
            <a:lvl4pPr marL="1202893" indent="0">
              <a:buNone/>
              <a:defRPr sz="877"/>
            </a:lvl4pPr>
            <a:lvl5pPr marL="1603858" indent="0">
              <a:buNone/>
              <a:defRPr sz="877"/>
            </a:lvl5pPr>
            <a:lvl6pPr marL="2004822" indent="0">
              <a:buNone/>
              <a:defRPr sz="877"/>
            </a:lvl6pPr>
            <a:lvl7pPr marL="2405786" indent="0">
              <a:buNone/>
              <a:defRPr sz="877"/>
            </a:lvl7pPr>
            <a:lvl8pPr marL="2806751" indent="0">
              <a:buNone/>
              <a:defRPr sz="877"/>
            </a:lvl8pPr>
            <a:lvl9pPr marL="3207715" indent="0">
              <a:buNone/>
              <a:defRPr sz="877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E0097-7463-46E1-8B83-6BB4D41522F0}" type="datetimeFigureOut">
              <a:rPr lang="fr-FR" smtClean="0"/>
              <a:t>23/09/2021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7985C-A651-4F14-B954-4C4153DD73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040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735062" y="804967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735062" y="14013399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6E0097-7463-46E1-8B83-6BB4D41522F0}" type="datetimeFigureOut">
              <a:rPr lang="fr-FR" smtClean="0"/>
              <a:t>23/09/2021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541663" y="14013399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551093" y="14013399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D7985C-A651-4F14-B954-4C4153DD73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4689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5" r:id="rId1"/>
    <p:sldLayoutId id="2147483976" r:id="rId2"/>
    <p:sldLayoutId id="2147483977" r:id="rId3"/>
    <p:sldLayoutId id="2147483978" r:id="rId4"/>
    <p:sldLayoutId id="2147483979" r:id="rId5"/>
    <p:sldLayoutId id="2147483980" r:id="rId6"/>
    <p:sldLayoutId id="2147483981" r:id="rId7"/>
    <p:sldLayoutId id="2147483982" r:id="rId8"/>
    <p:sldLayoutId id="2147483983" r:id="rId9"/>
    <p:sldLayoutId id="2147483984" r:id="rId10"/>
    <p:sldLayoutId id="2147483985" r:id="rId11"/>
  </p:sldLayoutIdLst>
  <p:txStyles>
    <p:titleStyle>
      <a:lvl1pPr algn="l" defTabSz="801929" rtl="0" eaLnBrk="1" latinLnBrk="0" hangingPunct="1">
        <a:lnSpc>
          <a:spcPct val="90000"/>
        </a:lnSpc>
        <a:spcBef>
          <a:spcPct val="0"/>
        </a:spcBef>
        <a:buNone/>
        <a:defRPr sz="38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0482" indent="-200482" algn="l" defTabSz="801929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2456" kern="1200">
          <a:solidFill>
            <a:schemeClr val="tx1"/>
          </a:solidFill>
          <a:latin typeface="+mn-lt"/>
          <a:ea typeface="+mn-ea"/>
          <a:cs typeface="+mn-cs"/>
        </a:defRPr>
      </a:lvl1pPr>
      <a:lvl2pPr marL="601447" indent="-200482" algn="l" defTabSz="80192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02411" indent="-200482" algn="l" defTabSz="80192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754" kern="1200">
          <a:solidFill>
            <a:schemeClr val="tx1"/>
          </a:solidFill>
          <a:latin typeface="+mn-lt"/>
          <a:ea typeface="+mn-ea"/>
          <a:cs typeface="+mn-cs"/>
        </a:defRPr>
      </a:lvl3pPr>
      <a:lvl4pPr marL="1403375" indent="-200482" algn="l" defTabSz="80192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4pPr>
      <a:lvl5pPr marL="1804340" indent="-200482" algn="l" defTabSz="80192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5pPr>
      <a:lvl6pPr marL="2205304" indent="-200482" algn="l" defTabSz="80192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6pPr>
      <a:lvl7pPr marL="2606269" indent="-200482" algn="l" defTabSz="80192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7pPr>
      <a:lvl8pPr marL="3007233" indent="-200482" algn="l" defTabSz="80192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8pPr>
      <a:lvl9pPr marL="3408197" indent="-200482" algn="l" defTabSz="80192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1pPr>
      <a:lvl2pPr marL="400964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2pPr>
      <a:lvl3pPr marL="801929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3pPr>
      <a:lvl4pPr marL="1202893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4pPr>
      <a:lvl5pPr marL="1603858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5pPr>
      <a:lvl6pPr marL="2004822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6pPr>
      <a:lvl7pPr marL="2405786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7pPr>
      <a:lvl8pPr marL="2806751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8pPr>
      <a:lvl9pPr marL="3207715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15318" b="87340"/>
          <a:stretch/>
        </p:blipFill>
        <p:spPr>
          <a:xfrm>
            <a:off x="0" y="22804"/>
            <a:ext cx="10760149" cy="149510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293" r="54500"/>
          <a:stretch/>
        </p:blipFill>
        <p:spPr>
          <a:xfrm>
            <a:off x="515250" y="13774888"/>
            <a:ext cx="4864824" cy="131621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5499651" y="13906769"/>
            <a:ext cx="494306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latin typeface="Ubuntu" panose="020B0504030602030204" pitchFamily="34" charset="0"/>
              </a:rPr>
              <a:t>LABORATOIRE SCIENCES POUR L’ENVIRONNEMENT UMR 6134 SPE</a:t>
            </a:r>
          </a:p>
          <a:p>
            <a:r>
              <a:rPr lang="fr-FR" sz="1400" dirty="0" smtClean="0">
                <a:latin typeface="Ubuntu" panose="020B0504030602030204" pitchFamily="34" charset="0"/>
              </a:rPr>
              <a:t>UNIVERSITÀ DI CORSICA PASQUALE PAOLI</a:t>
            </a:r>
          </a:p>
          <a:p>
            <a:r>
              <a:rPr lang="fr-FR" sz="1400" dirty="0" smtClean="0">
                <a:latin typeface="Ubuntu" panose="020B0504030602030204" pitchFamily="34" charset="0"/>
              </a:rPr>
              <a:t>mail@univ-corse.fr</a:t>
            </a:r>
            <a:endParaRPr lang="fr-FR" sz="1400" dirty="0">
              <a:latin typeface="Ubuntu" panose="020B0504030602030204" pitchFamily="34" charset="0"/>
            </a:endParaRPr>
          </a:p>
          <a:p>
            <a:r>
              <a:rPr lang="fr-FR" sz="1400" dirty="0" err="1">
                <a:latin typeface="Ubuntu" panose="020B0504030602030204" pitchFamily="34" charset="0"/>
              </a:rPr>
              <a:t>site.corsica</a:t>
            </a:r>
            <a:endParaRPr lang="fr-FR" sz="1400" dirty="0">
              <a:latin typeface="Ubuntu" panose="020B050403060203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463" y="22805"/>
            <a:ext cx="5491437" cy="134879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266739" y="4637792"/>
            <a:ext cx="8116073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dirty="0" smtClean="0">
                <a:solidFill>
                  <a:schemeClr val="tx2"/>
                </a:solidFill>
                <a:latin typeface="Ubuntu" panose="020B0504030602030204"/>
                <a:ea typeface="Times New Roman" panose="02020603050405020304" pitchFamily="18" charset="0"/>
              </a:rPr>
              <a:t> </a:t>
            </a:r>
            <a:endParaRPr lang="en-US" sz="2800" dirty="0" smtClean="0">
              <a:solidFill>
                <a:schemeClr val="tx2"/>
              </a:solidFill>
              <a:latin typeface="Ubuntu" panose="020B0504030602030204"/>
              <a:ea typeface="Calibri" panose="020F0502020204030204" pitchFamily="34" charset="0"/>
            </a:endParaRPr>
          </a:p>
          <a:p>
            <a:pPr algn="just"/>
            <a:r>
              <a:rPr lang="en-US" sz="2800" b="1" dirty="0">
                <a:solidFill>
                  <a:schemeClr val="tx2"/>
                </a:solidFill>
                <a:latin typeface="Ubuntu" panose="020B0504030602030204"/>
              </a:rPr>
              <a:t>Emilie Roudier, </a:t>
            </a:r>
            <a:r>
              <a:rPr lang="fr-FR" sz="2800" dirty="0">
                <a:solidFill>
                  <a:schemeClr val="tx2"/>
                </a:solidFill>
                <a:latin typeface="Ubuntu" panose="020B0504030602030204"/>
                <a:ea typeface="Times New Roman" panose="02020603050405020304" pitchFamily="18" charset="0"/>
              </a:rPr>
              <a:t>professeure adjointe à l'École de kinésiologie et des sciences de la </a:t>
            </a:r>
            <a:r>
              <a:rPr lang="fr-FR" sz="2800" dirty="0" smtClean="0">
                <a:solidFill>
                  <a:schemeClr val="tx2"/>
                </a:solidFill>
                <a:latin typeface="Ubuntu" panose="020B0504030602030204"/>
                <a:ea typeface="Times New Roman" panose="02020603050405020304" pitchFamily="18" charset="0"/>
              </a:rPr>
              <a:t>santé de </a:t>
            </a:r>
            <a:r>
              <a:rPr lang="fr-FR" sz="2800" dirty="0">
                <a:solidFill>
                  <a:schemeClr val="tx2"/>
                </a:solidFill>
                <a:latin typeface="Ubuntu" panose="020B0504030602030204"/>
                <a:ea typeface="Times New Roman" panose="02020603050405020304" pitchFamily="18" charset="0"/>
              </a:rPr>
              <a:t>l'Université York, </a:t>
            </a:r>
            <a:r>
              <a:rPr lang="fr-FR" sz="2800" dirty="0" smtClean="0">
                <a:solidFill>
                  <a:schemeClr val="tx2"/>
                </a:solidFill>
                <a:latin typeface="Ubuntu" panose="020B0504030602030204"/>
                <a:ea typeface="Times New Roman" panose="02020603050405020304" pitchFamily="18" charset="0"/>
              </a:rPr>
              <a:t>Toronto, Canada. </a:t>
            </a:r>
          </a:p>
          <a:p>
            <a:pPr algn="just"/>
            <a:r>
              <a:rPr lang="fr-FR" sz="2800" dirty="0" smtClean="0">
                <a:solidFill>
                  <a:schemeClr val="tx2"/>
                </a:solidFill>
                <a:latin typeface="Ubuntu" panose="020B0504030602030204"/>
                <a:ea typeface="Times New Roman" panose="02020603050405020304" pitchFamily="18" charset="0"/>
              </a:rPr>
              <a:t>Titre </a:t>
            </a:r>
            <a:r>
              <a:rPr lang="fr-FR" sz="2800" dirty="0">
                <a:solidFill>
                  <a:schemeClr val="tx2"/>
                </a:solidFill>
                <a:latin typeface="Ubuntu" panose="020B0504030602030204"/>
                <a:ea typeface="Times New Roman" panose="02020603050405020304" pitchFamily="18" charset="0"/>
              </a:rPr>
              <a:t>de la présentation : </a:t>
            </a:r>
            <a:r>
              <a:rPr lang="en-US" sz="2800" b="1" dirty="0">
                <a:solidFill>
                  <a:schemeClr val="tx2"/>
                </a:solidFill>
                <a:latin typeface="Ubuntu" panose="020B0504030602030204"/>
              </a:rPr>
              <a:t>Assessing the impact of environmental factors: Why is it valuable to study the epigenetic processes that control vascular health ?</a:t>
            </a:r>
            <a:r>
              <a:rPr lang="en-US" sz="2800" b="1" dirty="0">
                <a:solidFill>
                  <a:schemeClr val="tx2"/>
                </a:solidFill>
                <a:latin typeface="Ubuntu" panose="020B0504030602030204"/>
                <a:ea typeface="Times New Roman" panose="02020603050405020304" pitchFamily="18" charset="0"/>
              </a:rPr>
              <a:t> </a:t>
            </a:r>
            <a:r>
              <a:rPr lang="fr-FR" sz="2800" dirty="0">
                <a:solidFill>
                  <a:schemeClr val="tx2"/>
                </a:solidFill>
                <a:latin typeface="Ubuntu" panose="020B0504030602030204"/>
                <a:ea typeface="Times New Roman" panose="02020603050405020304" pitchFamily="18" charset="0"/>
              </a:rPr>
              <a:t> </a:t>
            </a:r>
            <a:endParaRPr lang="fr-FR" sz="2800" dirty="0" smtClean="0">
              <a:solidFill>
                <a:schemeClr val="tx2"/>
              </a:solidFill>
              <a:latin typeface="Ubuntu" panose="020B0504030602030204"/>
              <a:ea typeface="Times New Roman" panose="02020603050405020304" pitchFamily="18" charset="0"/>
            </a:endParaRPr>
          </a:p>
          <a:p>
            <a:pPr algn="just"/>
            <a:endParaRPr lang="en-US" sz="2800" dirty="0">
              <a:solidFill>
                <a:schemeClr val="tx2"/>
              </a:solidFill>
              <a:latin typeface="Ubuntu" panose="020B0504030602030204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sz="2800" b="1" dirty="0" smtClean="0">
                <a:solidFill>
                  <a:schemeClr val="tx2"/>
                </a:solidFill>
                <a:latin typeface="Ubuntu" panose="020B0504030602030204"/>
                <a:ea typeface="Times New Roman" panose="02020603050405020304" pitchFamily="18" charset="0"/>
              </a:rPr>
              <a:t>Olivier Birot </a:t>
            </a:r>
            <a:r>
              <a:rPr lang="fr-FR" sz="2800" dirty="0" smtClean="0">
                <a:solidFill>
                  <a:schemeClr val="tx2"/>
                </a:solidFill>
                <a:latin typeface="Ubuntu" panose="020B0504030602030204"/>
                <a:ea typeface="Times New Roman" panose="02020603050405020304" pitchFamily="18" charset="0"/>
              </a:rPr>
              <a:t>est professeur agrégé de l'université de York, Toronto, Canada. </a:t>
            </a:r>
          </a:p>
          <a:p>
            <a:pPr algn="just">
              <a:spcAft>
                <a:spcPts val="0"/>
              </a:spcAft>
            </a:pPr>
            <a:r>
              <a:rPr lang="fr-FR" sz="2800" dirty="0" smtClean="0">
                <a:solidFill>
                  <a:schemeClr val="tx2"/>
                </a:solidFill>
                <a:latin typeface="Ubuntu" panose="020B0504030602030204"/>
                <a:ea typeface="Times New Roman" panose="02020603050405020304" pitchFamily="18" charset="0"/>
              </a:rPr>
              <a:t>Titre </a:t>
            </a:r>
            <a:r>
              <a:rPr lang="fr-FR" sz="2800" dirty="0">
                <a:solidFill>
                  <a:schemeClr val="tx2"/>
                </a:solidFill>
                <a:latin typeface="Ubuntu" panose="020B0504030602030204"/>
                <a:ea typeface="Times New Roman" panose="02020603050405020304" pitchFamily="18" charset="0"/>
              </a:rPr>
              <a:t>de la </a:t>
            </a:r>
            <a:r>
              <a:rPr lang="fr-FR" sz="2800" dirty="0" smtClean="0">
                <a:solidFill>
                  <a:schemeClr val="tx2"/>
                </a:solidFill>
                <a:latin typeface="Ubuntu" panose="020B0504030602030204"/>
                <a:ea typeface="Times New Roman" panose="02020603050405020304" pitchFamily="18" charset="0"/>
              </a:rPr>
              <a:t>présentation: </a:t>
            </a:r>
            <a:r>
              <a:rPr lang="en-US" sz="2800" b="1" dirty="0" smtClean="0">
                <a:solidFill>
                  <a:schemeClr val="tx2"/>
                </a:solidFill>
                <a:latin typeface="Ubuntu" panose="020B0504030602030204"/>
                <a:ea typeface="Times New Roman" panose="02020603050405020304" pitchFamily="18" charset="0"/>
              </a:rPr>
              <a:t>Insight into the impact of physical activity and environmental stressors on tissue </a:t>
            </a:r>
            <a:r>
              <a:rPr lang="en-US" sz="2800" b="1" dirty="0" err="1" smtClean="0">
                <a:solidFill>
                  <a:schemeClr val="tx2"/>
                </a:solidFill>
                <a:latin typeface="Ubuntu" panose="020B0504030602030204"/>
                <a:ea typeface="Times New Roman" panose="02020603050405020304" pitchFamily="18" charset="0"/>
              </a:rPr>
              <a:t>angio</a:t>
            </a:r>
            <a:r>
              <a:rPr lang="en-US" sz="2800" b="1" dirty="0" smtClean="0">
                <a:solidFill>
                  <a:schemeClr val="tx2"/>
                </a:solidFill>
                <a:latin typeface="Ubuntu" panose="020B0504030602030204"/>
                <a:ea typeface="Times New Roman" panose="02020603050405020304" pitchFamily="18" charset="0"/>
              </a:rPr>
              <a:t>-adaptation</a:t>
            </a:r>
            <a:endParaRPr lang="en-US" sz="2800" b="1" dirty="0" smtClean="0">
              <a:solidFill>
                <a:schemeClr val="tx2"/>
              </a:solidFill>
              <a:latin typeface="Ubuntu" panose="020B0504030602030204"/>
              <a:ea typeface="Times New Roman" panose="02020603050405020304" pitchFamily="18" charset="0"/>
            </a:endParaRPr>
          </a:p>
        </p:txBody>
      </p:sp>
      <p:sp>
        <p:nvSpPr>
          <p:cNvPr id="13" name="Titre 1"/>
          <p:cNvSpPr txBox="1">
            <a:spLocks/>
          </p:cNvSpPr>
          <p:nvPr/>
        </p:nvSpPr>
        <p:spPr>
          <a:xfrm>
            <a:off x="0" y="2832209"/>
            <a:ext cx="7904900" cy="112502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venir Next" charset="0"/>
                <a:ea typeface="Avenir Next" charset="0"/>
                <a:cs typeface="Avenir Next" charset="0"/>
              </a:defRPr>
            </a:lvl1pPr>
          </a:lstStyle>
          <a:p>
            <a:pPr algn="ctr"/>
            <a:r>
              <a:rPr lang="fr-FR" sz="3600" dirty="0" smtClean="0">
                <a:solidFill>
                  <a:schemeClr val="tx2"/>
                </a:solidFill>
                <a:latin typeface="Ubuntu" panose="020B0504030602030204"/>
                <a:cs typeface="Times New Roman" panose="02020603050405020304" pitchFamily="18" charset="0"/>
              </a:rPr>
              <a:t>Séminaire Feux de Forêt : </a:t>
            </a:r>
          </a:p>
          <a:p>
            <a:pPr algn="ctr"/>
            <a:r>
              <a:rPr lang="fr-FR" sz="3600" dirty="0" smtClean="0">
                <a:solidFill>
                  <a:schemeClr val="tx2"/>
                </a:solidFill>
                <a:latin typeface="Ubuntu" panose="020B0504030602030204"/>
                <a:cs typeface="Times New Roman" panose="02020603050405020304" pitchFamily="18" charset="0"/>
              </a:rPr>
              <a:t>le Jeudi 07 Octobre 10 h Amphi IUT</a:t>
            </a:r>
            <a:endParaRPr lang="fr-FR" sz="3600" dirty="0">
              <a:solidFill>
                <a:schemeClr val="tx2"/>
              </a:solidFill>
              <a:latin typeface="Ubuntu" panose="020B0504030602030204"/>
              <a:cs typeface="Times New Roman" panose="02020603050405020304" pitchFamily="18" charset="0"/>
            </a:endParaRPr>
          </a:p>
        </p:txBody>
      </p:sp>
      <p:pic>
        <p:nvPicPr>
          <p:cNvPr id="14" name="Image 1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0949" y="2832208"/>
            <a:ext cx="2960864" cy="1146797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659" y="5677107"/>
            <a:ext cx="2035269" cy="1354379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551" y="8881122"/>
            <a:ext cx="2039377" cy="1469890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156250" y="12815373"/>
            <a:ext cx="90551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tx2"/>
                </a:solidFill>
                <a:latin typeface="Ubuntu" panose="020B0504030602030204"/>
              </a:rPr>
              <a:t>Info contact :</a:t>
            </a:r>
          </a:p>
          <a:p>
            <a:r>
              <a:rPr lang="fr-FR" sz="2400" b="1" dirty="0" smtClean="0">
                <a:solidFill>
                  <a:schemeClr val="tx2"/>
                </a:solidFill>
                <a:latin typeface="Ubuntu" panose="020B0504030602030204"/>
              </a:rPr>
              <a:t>Toussaint Barboni</a:t>
            </a:r>
          </a:p>
          <a:p>
            <a:r>
              <a:rPr lang="fr-FR" sz="2400" b="1" dirty="0" smtClean="0">
                <a:solidFill>
                  <a:schemeClr val="tx2"/>
                </a:solidFill>
                <a:latin typeface="Ubuntu" panose="020B0504030602030204"/>
              </a:rPr>
              <a:t>barboni@univ-corse.fr</a:t>
            </a:r>
            <a:endParaRPr lang="en-US" sz="2400" b="1" dirty="0">
              <a:solidFill>
                <a:schemeClr val="tx2"/>
              </a:solidFill>
              <a:latin typeface="Ubuntu" panose="020B0504030602030204"/>
            </a:endParaRPr>
          </a:p>
        </p:txBody>
      </p:sp>
      <p:cxnSp>
        <p:nvCxnSpPr>
          <p:cNvPr id="19" name="Connecteur droit 18"/>
          <p:cNvCxnSpPr/>
          <p:nvPr/>
        </p:nvCxnSpPr>
        <p:spPr>
          <a:xfrm>
            <a:off x="515250" y="4673385"/>
            <a:ext cx="9726030" cy="0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>
            <a:off x="515250" y="12281193"/>
            <a:ext cx="9726030" cy="0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0" y="11309715"/>
            <a:ext cx="106918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800" b="1" dirty="0" smtClean="0">
                <a:solidFill>
                  <a:schemeClr val="tx2"/>
                </a:solidFill>
                <a:latin typeface="Ubuntu" panose="020B0504030602030204"/>
                <a:ea typeface="Times New Roman" panose="02020603050405020304" pitchFamily="18" charset="0"/>
              </a:rPr>
              <a:t> </a:t>
            </a:r>
            <a:r>
              <a:rPr lang="fr-FR" sz="2800" b="1" dirty="0" smtClean="0">
                <a:solidFill>
                  <a:schemeClr val="tx2"/>
                </a:solidFill>
                <a:latin typeface="Ubuntu" panose="020B0504030602030204"/>
                <a:ea typeface="Times New Roman" panose="02020603050405020304" pitchFamily="18" charset="0"/>
              </a:rPr>
              <a:t>Projet : Risque sanitaire des </a:t>
            </a:r>
            <a:r>
              <a:rPr lang="fr-FR" sz="2800" b="1" dirty="0">
                <a:solidFill>
                  <a:schemeClr val="tx2"/>
                </a:solidFill>
                <a:latin typeface="Ubuntu" panose="020B0504030602030204"/>
                <a:ea typeface="Times New Roman" panose="02020603050405020304" pitchFamily="18" charset="0"/>
              </a:rPr>
              <a:t>fumées</a:t>
            </a:r>
            <a:r>
              <a:rPr lang="fr-FR" sz="2800" b="1" dirty="0" smtClean="0">
                <a:solidFill>
                  <a:schemeClr val="tx2"/>
                </a:solidFill>
                <a:latin typeface="Ubuntu" panose="020B0504030602030204"/>
                <a:ea typeface="Times New Roman" panose="02020603050405020304" pitchFamily="18" charset="0"/>
              </a:rPr>
              <a:t> sur le personnel intervenant</a:t>
            </a:r>
            <a:endParaRPr lang="en-US" sz="2800" b="1" dirty="0" smtClean="0">
              <a:solidFill>
                <a:schemeClr val="tx2"/>
              </a:solidFill>
              <a:latin typeface="Ubuntu" panose="020B0504030602030204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68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</TotalTime>
  <Words>33</Words>
  <Application>Microsoft Office PowerPoint</Application>
  <PresentationFormat>Personnalisé</PresentationFormat>
  <Paragraphs>16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Ubuntu</vt:lpstr>
      <vt:lpstr>Arial</vt:lpstr>
      <vt:lpstr>Times New Roman</vt:lpstr>
      <vt:lpstr>Calibri Light</vt:lpstr>
      <vt:lpstr>Calibri</vt:lpstr>
      <vt:lpstr>Avenir Next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Gaelle PIFERINI</dc:creator>
  <cp:lastModifiedBy>Toussaint BARBONI</cp:lastModifiedBy>
  <cp:revision>12</cp:revision>
  <dcterms:created xsi:type="dcterms:W3CDTF">2021-09-22T08:44:04Z</dcterms:created>
  <dcterms:modified xsi:type="dcterms:W3CDTF">2021-09-23T19:29:01Z</dcterms:modified>
</cp:coreProperties>
</file>